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Doe" userId="c9b7d7ad722e1dad" providerId="LiveId" clId="{3D763F33-20A8-4ED9-BB44-69CAC3C8A718}"/>
    <pc:docChg chg="undo custSel addSld modSld">
      <pc:chgData name="John Doe" userId="c9b7d7ad722e1dad" providerId="LiveId" clId="{3D763F33-20A8-4ED9-BB44-69CAC3C8A718}" dt="2022-11-04T16:17:56.333" v="15" actId="14100"/>
      <pc:docMkLst>
        <pc:docMk/>
      </pc:docMkLst>
      <pc:sldChg chg="addSp modSp mod">
        <pc:chgData name="John Doe" userId="c9b7d7ad722e1dad" providerId="LiveId" clId="{3D763F33-20A8-4ED9-BB44-69CAC3C8A718}" dt="2022-11-04T16:15:57.694" v="7" actId="1076"/>
        <pc:sldMkLst>
          <pc:docMk/>
          <pc:sldMk cId="3489494450" sldId="256"/>
        </pc:sldMkLst>
        <pc:picChg chg="mod">
          <ac:chgData name="John Doe" userId="c9b7d7ad722e1dad" providerId="LiveId" clId="{3D763F33-20A8-4ED9-BB44-69CAC3C8A718}" dt="2022-11-04T16:15:57.694" v="7" actId="1076"/>
          <ac:picMkLst>
            <pc:docMk/>
            <pc:sldMk cId="3489494450" sldId="256"/>
            <ac:picMk id="5" creationId="{18B77F29-F16A-48B8-87E2-30C304502731}"/>
          </ac:picMkLst>
        </pc:picChg>
        <pc:picChg chg="add mod">
          <ac:chgData name="John Doe" userId="c9b7d7ad722e1dad" providerId="LiveId" clId="{3D763F33-20A8-4ED9-BB44-69CAC3C8A718}" dt="2022-11-04T16:15:57.694" v="7" actId="1076"/>
          <ac:picMkLst>
            <pc:docMk/>
            <pc:sldMk cId="3489494450" sldId="256"/>
            <ac:picMk id="7" creationId="{8E514BA2-B958-4535-85D9-2E0CAFBE4F5D}"/>
          </ac:picMkLst>
        </pc:picChg>
      </pc:sldChg>
      <pc:sldChg chg="addSp new mod">
        <pc:chgData name="John Doe" userId="c9b7d7ad722e1dad" providerId="LiveId" clId="{3D763F33-20A8-4ED9-BB44-69CAC3C8A718}" dt="2022-11-04T16:16:38.838" v="9" actId="22"/>
        <pc:sldMkLst>
          <pc:docMk/>
          <pc:sldMk cId="1550455529" sldId="273"/>
        </pc:sldMkLst>
        <pc:picChg chg="add">
          <ac:chgData name="John Doe" userId="c9b7d7ad722e1dad" providerId="LiveId" clId="{3D763F33-20A8-4ED9-BB44-69CAC3C8A718}" dt="2022-11-04T16:16:38.838" v="9" actId="22"/>
          <ac:picMkLst>
            <pc:docMk/>
            <pc:sldMk cId="1550455529" sldId="273"/>
            <ac:picMk id="3" creationId="{98EC9D1C-1955-4CF2-8D9E-9BF1712654B7}"/>
          </ac:picMkLst>
        </pc:picChg>
      </pc:sldChg>
      <pc:sldChg chg="addSp modSp new mod">
        <pc:chgData name="John Doe" userId="c9b7d7ad722e1dad" providerId="LiveId" clId="{3D763F33-20A8-4ED9-BB44-69CAC3C8A718}" dt="2022-11-04T16:17:03.960" v="12" actId="14100"/>
        <pc:sldMkLst>
          <pc:docMk/>
          <pc:sldMk cId="348790812" sldId="274"/>
        </pc:sldMkLst>
        <pc:picChg chg="add mod">
          <ac:chgData name="John Doe" userId="c9b7d7ad722e1dad" providerId="LiveId" clId="{3D763F33-20A8-4ED9-BB44-69CAC3C8A718}" dt="2022-11-04T16:17:03.960" v="12" actId="14100"/>
          <ac:picMkLst>
            <pc:docMk/>
            <pc:sldMk cId="348790812" sldId="274"/>
            <ac:picMk id="3" creationId="{1B6E021D-B8F8-4609-A3AA-1416FB15A571}"/>
          </ac:picMkLst>
        </pc:picChg>
      </pc:sldChg>
      <pc:sldChg chg="addSp modSp new mod">
        <pc:chgData name="John Doe" userId="c9b7d7ad722e1dad" providerId="LiveId" clId="{3D763F33-20A8-4ED9-BB44-69CAC3C8A718}" dt="2022-11-04T16:17:56.333" v="15" actId="14100"/>
        <pc:sldMkLst>
          <pc:docMk/>
          <pc:sldMk cId="1424569997" sldId="275"/>
        </pc:sldMkLst>
        <pc:picChg chg="add mod">
          <ac:chgData name="John Doe" userId="c9b7d7ad722e1dad" providerId="LiveId" clId="{3D763F33-20A8-4ED9-BB44-69CAC3C8A718}" dt="2022-11-04T16:17:56.333" v="15" actId="14100"/>
          <ac:picMkLst>
            <pc:docMk/>
            <pc:sldMk cId="1424569997" sldId="275"/>
            <ac:picMk id="3" creationId="{948E584A-DFB1-4BBC-8BA5-3468AD331CF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E333-2A45-407E-AFBD-4E7A880FE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6EED3-885B-4312-A95E-81603C451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01B7F-0A18-48BB-B562-7CA2C59C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C6160-E3C9-47E6-BA2C-C277332D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9F524-52B6-4ED6-94E6-0CDE834A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FB35-E3D8-4666-8596-B5253228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5DF33-FA13-4862-A66E-56116E86B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77AE-F50F-4864-A39C-8A10194F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82906-467C-4242-AEDA-6DC60138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3C1A-D451-4318-8D02-6303C724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2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F9022-AFED-45F9-8A2D-F8DDFF352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E7C45-BD98-4653-92BC-78AF0E18E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0CAC8-2FF5-49FA-8640-618296E3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EDA-6472-4F40-B9C1-2D171B43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C2C0A-A34F-41B4-8B2C-A110326C7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8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B8CC-8466-4ED1-828A-9842C226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73762-837E-44FE-B582-259340B64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C19C-51A2-4826-A27D-D3BE2F95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554D-EF05-4E58-96B1-AF1A14B5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CAED8-7222-4D28-A270-52D1C93D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0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BCDA-7E48-4F0C-AB1B-0FC05931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3CED-D481-424F-802D-B3AB2F456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6951E-C951-4F2B-894F-36E5C195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32928-C94B-45C4-A291-3FFE1AB1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9C05B-E564-42C5-B587-12B12963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3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B60E-048A-4A04-8E77-2D278BA7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E04D9-BD76-48B1-B924-770C983A7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BC4F6-C3C6-40B4-A182-F26D596E9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DC77-9B35-47D0-B60E-8E427469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AAF2-D803-417A-ADA5-7219AAC8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79770-EDB9-48D5-9881-151791EA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9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F906-D008-4721-904A-80B3AAC6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9D0B-567C-4911-9CDC-1235DABD6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BDF2C-243C-4F5A-B5B0-E4129CCB4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F1192-2895-4F5F-B244-7F3599959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B1841-5CC4-40A6-94D8-CA984DB65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82769-18A6-4F3A-AD8E-E58E24710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35440-91FE-4F11-9F13-6732D2E9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4A816-4025-4601-8036-2F1351EE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5437F-640C-4C05-A6CA-4864D748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2994F-27AB-44A6-BFFC-9910EE77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C3E7C-B49E-45E1-B3B6-89776621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25DB7-986F-4E1F-983A-62A23DC7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D69FA6-60F5-4638-BA0B-E6E41214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7AFFA-4075-45EB-ABFB-4B37620A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994F-EDB8-4255-BA93-51729E19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8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52E5-3BCA-43AE-9ED3-45799241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DB14-B5C8-4DD8-A79F-E5B83D75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F3F14-714F-46F5-BCF2-B3F65ED34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F2F83-856F-4EE0-9DF4-CD0C00D2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A02FD-108E-4126-9E7F-E6821677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23F84-7CCE-42E8-87E7-E7EB4977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8146-4B4C-4FDA-B2CD-880CF39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51211-A94B-41E6-B1E1-61CC21E30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22D8D-5A5B-4E65-9C08-E783595F2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26A2-718C-4A64-8813-936363FD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9C2DF-CC7E-4533-88DA-CC0D916E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D405-4A77-4BBD-B656-689DFC51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1566F-A280-4219-B3C0-02BBDB54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D469-07D7-4122-86C1-000FBA666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E748F-596F-44DD-A019-19CCE693A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414C1-11AC-4CDC-812F-997A1ED912D6}" type="datetimeFigureOut">
              <a:rPr lang="en-US" smtClean="0"/>
              <a:t>04-Nov-22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488A-D883-496A-875F-8FAE96180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6579C-A72C-4486-89B3-E1C16B8C9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6E3D6-EC82-46B0-91E0-DB3D07B0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B77F29-F16A-48B8-87E2-30C30450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1" y="114065"/>
            <a:ext cx="7299158" cy="458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14BA2-B958-4535-85D9-2E0CAFBE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727" y="4843480"/>
            <a:ext cx="6346546" cy="15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94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F1439-610E-4460-9C80-58DE7041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974"/>
            <a:ext cx="12192000" cy="43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7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959B0-FDAE-4338-910B-C2C6EFD7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3" y="1234250"/>
            <a:ext cx="11225233" cy="438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F85A2-C5DE-405E-A9F7-ADEF0C194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0" y="952285"/>
            <a:ext cx="11301439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692B5-91A1-408F-84CC-E7258E94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769" y="0"/>
            <a:ext cx="573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0866E-01F2-471E-91F3-2BF272A3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1748644"/>
            <a:ext cx="11949195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0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53DD7-CB2D-4074-A7E9-E0BC6A52F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62" y="0"/>
            <a:ext cx="416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E491D-F4C2-4672-A68E-A0EFC15F2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25" y="0"/>
            <a:ext cx="4812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79292-6B8D-4057-9C1A-880519D4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1272353"/>
            <a:ext cx="11705334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0940D-43F9-415F-B6D1-44100DA11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697" y="0"/>
            <a:ext cx="5422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B040B-E933-4CFE-8B77-3C31FAF2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5" y="2343056"/>
            <a:ext cx="11651990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FC394-EF36-468A-8FF3-8C9F9CFB0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2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C9D1C-1955-4CF2-8D9E-9BF171265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82598"/>
            <a:ext cx="858086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5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DCB97-9C15-45AF-91E8-2A803BA6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84"/>
            <a:ext cx="12192000" cy="690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E021D-B8F8-4609-A3AA-1416FB15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15" y="139393"/>
            <a:ext cx="7947170" cy="65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E584A-DFB1-4BBC-8BA5-3468AD33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7" y="2558642"/>
            <a:ext cx="11238966" cy="17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38EE0-4825-4F12-9EAF-08A9EE68D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37" y="1089237"/>
            <a:ext cx="8277726" cy="46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AA7FD-D687-4883-992F-5085F669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47"/>
            <a:ext cx="12192000" cy="43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5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6B43B-EC4D-4ECE-A3B0-F49271CC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1" y="1387643"/>
            <a:ext cx="12073058" cy="40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8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F8E88-8202-41DD-A321-4DC22EF3D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6615" y="1147011"/>
            <a:ext cx="7818770" cy="45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79C75-CD85-4293-A121-C5DD0FD7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787"/>
            <a:ext cx="12192000" cy="4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0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Doe</dc:creator>
  <cp:lastModifiedBy>John Doe</cp:lastModifiedBy>
  <cp:revision>2</cp:revision>
  <dcterms:created xsi:type="dcterms:W3CDTF">2022-11-04T16:14:46Z</dcterms:created>
  <dcterms:modified xsi:type="dcterms:W3CDTF">2022-11-04T16:18:18Z</dcterms:modified>
</cp:coreProperties>
</file>